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Thesis / Project Defense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Your Name | Department | University | Year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Restate the purpose of the study</a:t>
            </a:r>
          </a:p>
          <a:p>
            <a:r>
              <a:t>• Summarize key findings</a:t>
            </a:r>
          </a:p>
          <a:p>
            <a:r>
              <a:t>• Final thoughts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&amp;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Brief overview of your research</a:t>
            </a:r>
          </a:p>
          <a:p>
            <a:r>
              <a:t>• Context and background</a:t>
            </a:r>
          </a:p>
          <a:p>
            <a:r>
              <a:t>• Importance of the study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Clearly define the problem your study addresses</a:t>
            </a:r>
          </a:p>
          <a:p>
            <a:r>
              <a:t>• Why is this issue important?</a:t>
            </a:r>
          </a:p>
          <a:p>
            <a:r>
              <a:t>• What gap does your research fill?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the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General Objective</a:t>
            </a:r>
          </a:p>
          <a:p>
            <a:r>
              <a:t>• Specific Objectives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Questions / Hypotheses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List your research questions or hypotheses</a:t>
            </a:r>
          </a:p>
          <a:p>
            <a:r>
              <a:t>• Ensure alignment with objectives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Research design</a:t>
            </a:r>
          </a:p>
          <a:p>
            <a:r>
              <a:t>• Population and sample</a:t>
            </a:r>
          </a:p>
          <a:p>
            <a:r>
              <a:t>• Data collection methods</a:t>
            </a:r>
          </a:p>
          <a:p>
            <a:r>
              <a:t>• Data analysis techniques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Presentation &amp;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Summarize key data findings</a:t>
            </a:r>
          </a:p>
          <a:p>
            <a:r>
              <a:t>• Use charts, graphs, or tables</a:t>
            </a:r>
          </a:p>
          <a:p>
            <a:r>
              <a:t>• Highlight significant patterns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Outline your main results</a:t>
            </a:r>
          </a:p>
          <a:p>
            <a:r>
              <a:t>• Link findings to your research questions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Practical implications</a:t>
            </a:r>
          </a:p>
          <a:p>
            <a:r>
              <a:t>• Suggestions for future research</a:t>
            </a:r>
          </a:p>
          <a:p>
            <a:r>
              <a:t>• Policy or industry relevance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